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976" autoAdjust="0"/>
  </p:normalViewPr>
  <p:slideViewPr>
    <p:cSldViewPr snapToGrid="0">
      <p:cViewPr>
        <p:scale>
          <a:sx n="10" d="100"/>
          <a:sy n="10" d="100"/>
        </p:scale>
        <p:origin x="18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18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30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8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4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90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30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89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7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15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88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6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57B7-04B8-4937-A0E3-2CD50902FC8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F854-B221-4D2E-9DF5-D45EF288B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>
            <a:extLst>
              <a:ext uri="{FF2B5EF4-FFF2-40B4-BE49-F238E27FC236}">
                <a16:creationId xmlns:a16="http://schemas.microsoft.com/office/drawing/2014/main" id="{8E2DBF80-D15D-4D51-A2E4-15D557CA29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7" b="12877"/>
          <a:stretch/>
        </p:blipFill>
        <p:spPr>
          <a:xfrm>
            <a:off x="1308308" y="57682"/>
            <a:ext cx="6335685" cy="5171158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5692CE9-337C-4F80-AF0D-BF1EE96E297B}"/>
              </a:ext>
            </a:extLst>
          </p:cNvPr>
          <p:cNvCxnSpPr>
            <a:cxnSpLocks/>
          </p:cNvCxnSpPr>
          <p:nvPr/>
        </p:nvCxnSpPr>
        <p:spPr>
          <a:xfrm>
            <a:off x="0" y="5261497"/>
            <a:ext cx="32399288" cy="0"/>
          </a:xfrm>
          <a:prstGeom prst="line">
            <a:avLst/>
          </a:prstGeom>
          <a:ln w="171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2"/>
          <p:cNvSpPr txBox="1"/>
          <p:nvPr/>
        </p:nvSpPr>
        <p:spPr>
          <a:xfrm>
            <a:off x="5781369" y="5743888"/>
            <a:ext cx="550960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3600" b="1" spc="21" dirty="0">
                <a:latin typeface="Arial"/>
                <a:cs typeface="Arial"/>
              </a:rPr>
              <a:t>INTRODUÇÃO (Arial, 36)</a:t>
            </a:r>
            <a:endParaRPr sz="3546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860627" y="6785977"/>
            <a:ext cx="15157065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endParaRPr sz="3100" dirty="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6561832" y="24230919"/>
            <a:ext cx="620173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3600" b="1" spc="21" dirty="0">
                <a:latin typeface="Arial"/>
                <a:cs typeface="Arial"/>
              </a:rPr>
              <a:t>METODOLOGIA (Arial, 36)</a:t>
            </a:r>
            <a:endParaRPr lang="pt-BR" sz="3546" dirty="0">
              <a:latin typeface="Arial"/>
              <a:cs typeface="Arial"/>
            </a:endParaRPr>
          </a:p>
          <a:p>
            <a:pPr marL="27290"/>
            <a:endParaRPr sz="36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860140" y="25823249"/>
            <a:ext cx="15157065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endParaRPr sz="3100" dirty="0">
              <a:latin typeface="Arial"/>
              <a:cs typeface="Arial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6561832" y="32312454"/>
            <a:ext cx="622766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3600" b="1" spc="21" dirty="0">
                <a:latin typeface="Arial"/>
                <a:cs typeface="Arial"/>
              </a:rPr>
              <a:t>RESU</a:t>
            </a:r>
            <a:r>
              <a:rPr sz="3600" b="1" spc="-245" dirty="0">
                <a:latin typeface="Arial"/>
                <a:cs typeface="Arial"/>
              </a:rPr>
              <a:t>L</a:t>
            </a:r>
            <a:r>
              <a:rPr lang="pt-BR" sz="3600" b="1" spc="-245" dirty="0">
                <a:latin typeface="Arial"/>
                <a:cs typeface="Arial"/>
              </a:rPr>
              <a:t>TADOS </a:t>
            </a:r>
            <a:r>
              <a:rPr lang="pt-BR" sz="3600" b="1" spc="21" dirty="0">
                <a:latin typeface="Arial"/>
                <a:cs typeface="Arial"/>
              </a:rPr>
              <a:t>(Arial, 36)</a:t>
            </a:r>
            <a:endParaRPr lang="pt-BR" sz="3546" dirty="0">
              <a:latin typeface="Arial"/>
              <a:cs typeface="Arial"/>
            </a:endParaRPr>
          </a:p>
          <a:p>
            <a:pPr marL="27290"/>
            <a:endParaRPr sz="3600" dirty="0">
              <a:latin typeface="Arial"/>
              <a:cs typeface="Arial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859594" y="33144391"/>
            <a:ext cx="15157065" cy="9233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22042070" y="31236347"/>
            <a:ext cx="579125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3600" b="1" spc="21" dirty="0">
                <a:latin typeface="Arial"/>
                <a:cs typeface="Arial"/>
              </a:rPr>
              <a:t>CONCLUSÕES (Arial, 36)</a:t>
            </a:r>
            <a:endParaRPr lang="pt-BR" sz="3546" dirty="0">
              <a:latin typeface="Arial"/>
              <a:cs typeface="Arial"/>
            </a:endParaRPr>
          </a:p>
          <a:p>
            <a:pPr marL="27290"/>
            <a:endParaRPr sz="3600" dirty="0">
              <a:latin typeface="Arial"/>
              <a:cs typeface="Arial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16551663" y="32224535"/>
            <a:ext cx="15086108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 indent="914207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(Arial, 31)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indent="914207" algn="just">
              <a:lnSpc>
                <a:spcPts val="3567"/>
              </a:lnSpc>
            </a:pPr>
            <a:r>
              <a:rPr lang="pt-BR" sz="3100" spc="32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100" dirty="0">
              <a:latin typeface="Arial"/>
              <a:cs typeface="Arial"/>
            </a:endParaRPr>
          </a:p>
          <a:p>
            <a:pPr marL="27290" marR="10916" indent="914207" algn="just">
              <a:lnSpc>
                <a:spcPts val="3567"/>
              </a:lnSpc>
            </a:pPr>
            <a:endParaRPr lang="pt-BR" sz="3100" dirty="0">
              <a:latin typeface="Arial"/>
              <a:cs typeface="Arial"/>
            </a:endParaRPr>
          </a:p>
        </p:txBody>
      </p:sp>
      <p:sp>
        <p:nvSpPr>
          <p:cNvPr id="15" name="object 13"/>
          <p:cNvSpPr/>
          <p:nvPr/>
        </p:nvSpPr>
        <p:spPr>
          <a:xfrm>
            <a:off x="28480385" y="1418286"/>
            <a:ext cx="3032526" cy="33897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312"/>
          </a:p>
        </p:txBody>
      </p:sp>
      <p:sp>
        <p:nvSpPr>
          <p:cNvPr id="17" name="object 15"/>
          <p:cNvSpPr txBox="1"/>
          <p:nvPr/>
        </p:nvSpPr>
        <p:spPr>
          <a:xfrm>
            <a:off x="22141330" y="38383369"/>
            <a:ext cx="390677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lang="pt-BR" sz="2400" b="1" spc="11" dirty="0">
                <a:latin typeface="Arial"/>
                <a:cs typeface="Arial"/>
              </a:rPr>
              <a:t>REFERÊNCIAS (Arial, 24)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6"/>
          <p:cNvSpPr txBox="1"/>
          <p:nvPr/>
        </p:nvSpPr>
        <p:spPr>
          <a:xfrm>
            <a:off x="16552604" y="39209118"/>
            <a:ext cx="15167979" cy="3462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 marR="10916">
              <a:lnSpc>
                <a:spcPts val="2686"/>
              </a:lnSpc>
            </a:pPr>
            <a:r>
              <a:rPr lang="pt-BR" sz="2400" dirty="0">
                <a:latin typeface="Arial"/>
                <a:cs typeface="Arial"/>
              </a:rPr>
              <a:t>(Arial, 24)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algn="just">
              <a:lnSpc>
                <a:spcPts val="2686"/>
              </a:lnSpc>
            </a:pPr>
            <a:r>
              <a:rPr lang="pt-BR" sz="2400" dirty="0">
                <a:latin typeface="Arial"/>
                <a:cs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7290" marR="10916" algn="just">
              <a:lnSpc>
                <a:spcPts val="2686"/>
              </a:lnSpc>
            </a:pPr>
            <a:endParaRPr lang="pt-BR" sz="2400" dirty="0">
              <a:latin typeface="Arial"/>
              <a:cs typeface="Arial"/>
            </a:endParaRPr>
          </a:p>
        </p:txBody>
      </p:sp>
      <p:sp>
        <p:nvSpPr>
          <p:cNvPr id="19" name="object 17"/>
          <p:cNvSpPr txBox="1"/>
          <p:nvPr/>
        </p:nvSpPr>
        <p:spPr>
          <a:xfrm>
            <a:off x="16896473" y="19042264"/>
            <a:ext cx="1029119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2800" spc="-97" dirty="0">
                <a:latin typeface="Arial"/>
                <a:cs typeface="Arial"/>
              </a:rPr>
              <a:t>Figur</a:t>
            </a:r>
            <a:r>
              <a:rPr sz="2800" spc="-21" dirty="0">
                <a:latin typeface="Arial"/>
                <a:cs typeface="Arial"/>
              </a:rPr>
              <a:t>e</a:t>
            </a:r>
            <a:r>
              <a:rPr sz="2800" spc="-344" dirty="0">
                <a:latin typeface="Arial"/>
                <a:cs typeface="Arial"/>
              </a:rPr>
              <a:t> </a:t>
            </a:r>
            <a:r>
              <a:rPr lang="pt-BR" sz="2800" spc="-344" dirty="0">
                <a:latin typeface="Arial"/>
                <a:cs typeface="Arial"/>
              </a:rPr>
              <a:t>2</a:t>
            </a:r>
            <a:r>
              <a:rPr sz="2800" spc="-11" dirty="0">
                <a:latin typeface="Arial"/>
                <a:cs typeface="Arial"/>
              </a:rPr>
              <a:t>.</a:t>
            </a:r>
            <a:r>
              <a:rPr lang="pt-BR" sz="2800" spc="-11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Legenda.</a:t>
            </a:r>
            <a:r>
              <a:rPr sz="2800" spc="-505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(Arial, 28)</a:t>
            </a:r>
          </a:p>
          <a:p>
            <a:pPr marL="27290"/>
            <a:endParaRPr sz="2800" dirty="0">
              <a:latin typeface="Arial"/>
              <a:cs typeface="Arial"/>
            </a:endParaRPr>
          </a:p>
        </p:txBody>
      </p:sp>
      <p:sp>
        <p:nvSpPr>
          <p:cNvPr id="20" name="object 18"/>
          <p:cNvSpPr txBox="1"/>
          <p:nvPr/>
        </p:nvSpPr>
        <p:spPr>
          <a:xfrm>
            <a:off x="3059520" y="22190212"/>
            <a:ext cx="6005243" cy="429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2800" dirty="0">
                <a:latin typeface="Arial"/>
                <a:cs typeface="Arial"/>
              </a:rPr>
              <a:t>Figure</a:t>
            </a:r>
            <a:r>
              <a:rPr sz="2800" spc="-312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1.</a:t>
            </a:r>
            <a:r>
              <a:rPr sz="2800" spc="-312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Legenda</a:t>
            </a:r>
            <a:r>
              <a:rPr sz="2800" dirty="0">
                <a:latin typeface="Arial"/>
                <a:cs typeface="Arial"/>
              </a:rPr>
              <a:t>.</a:t>
            </a:r>
            <a:r>
              <a:rPr lang="pt-BR" sz="2800" dirty="0">
                <a:latin typeface="Arial"/>
                <a:cs typeface="Arial"/>
              </a:rPr>
              <a:t> (Arial, 28)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4" name="object 72"/>
          <p:cNvSpPr txBox="1"/>
          <p:nvPr/>
        </p:nvSpPr>
        <p:spPr>
          <a:xfrm>
            <a:off x="3059520" y="1808866"/>
            <a:ext cx="26197380" cy="2885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2864" marR="10916" indent="-3100117" algn="ctr">
              <a:lnSpc>
                <a:spcPts val="4470"/>
              </a:lnSpc>
            </a:pPr>
            <a:r>
              <a:rPr lang="pt-BR" sz="4000" b="1" dirty="0">
                <a:latin typeface="Arial"/>
                <a:cs typeface="Arial"/>
              </a:rPr>
              <a:t>TÍTULO (sugestão da fonte: Arial, tamanho 40)</a:t>
            </a:r>
          </a:p>
          <a:p>
            <a:pPr marL="3132864" marR="10916" indent="-3100117" algn="ctr">
              <a:lnSpc>
                <a:spcPts val="4470"/>
              </a:lnSpc>
            </a:pPr>
            <a:endParaRPr lang="pt-BR" sz="4000" b="1" spc="32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r>
              <a:rPr lang="pt-BR" sz="3100" spc="32" dirty="0">
                <a:latin typeface="Arial"/>
                <a:cs typeface="Arial"/>
              </a:rPr>
              <a:t>Autores (Arial, 31)</a:t>
            </a:r>
            <a:endParaRPr lang="pt-BR" sz="3100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endParaRPr lang="pt-BR" sz="3116" i="1" dirty="0">
              <a:latin typeface="Arial"/>
              <a:cs typeface="Arial"/>
            </a:endParaRPr>
          </a:p>
          <a:p>
            <a:pPr marL="3132864" marR="10916" indent="-3100117" algn="ctr">
              <a:lnSpc>
                <a:spcPts val="4470"/>
              </a:lnSpc>
            </a:pPr>
            <a:r>
              <a:rPr lang="pt-BR" sz="2700" i="1" dirty="0">
                <a:latin typeface="Arial"/>
                <a:cs typeface="Arial"/>
              </a:rPr>
              <a:t>Instituições  (Arial, 27)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2998900" y="13467860"/>
            <a:ext cx="10268164" cy="84360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Retângulo 77"/>
          <p:cNvSpPr/>
          <p:nvPr/>
        </p:nvSpPr>
        <p:spPr>
          <a:xfrm>
            <a:off x="16940093" y="9236642"/>
            <a:ext cx="14697678" cy="9582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Retângulo 78"/>
          <p:cNvSpPr/>
          <p:nvPr/>
        </p:nvSpPr>
        <p:spPr>
          <a:xfrm>
            <a:off x="16940093" y="20116800"/>
            <a:ext cx="14697678" cy="9674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2" name="object 17"/>
          <p:cNvSpPr txBox="1"/>
          <p:nvPr/>
        </p:nvSpPr>
        <p:spPr>
          <a:xfrm>
            <a:off x="13267064" y="29895970"/>
            <a:ext cx="1029119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0"/>
            <a:r>
              <a:rPr sz="2800" spc="-97" dirty="0">
                <a:latin typeface="Arial"/>
                <a:cs typeface="Arial"/>
              </a:rPr>
              <a:t>Figur</a:t>
            </a:r>
            <a:r>
              <a:rPr sz="2800" spc="-21" dirty="0">
                <a:latin typeface="Arial"/>
                <a:cs typeface="Arial"/>
              </a:rPr>
              <a:t>e</a:t>
            </a:r>
            <a:r>
              <a:rPr sz="2800" spc="-344" dirty="0">
                <a:latin typeface="Arial"/>
                <a:cs typeface="Arial"/>
              </a:rPr>
              <a:t> </a:t>
            </a:r>
            <a:r>
              <a:rPr lang="pt-BR" sz="2800" spc="-344" dirty="0">
                <a:latin typeface="Arial"/>
                <a:cs typeface="Arial"/>
              </a:rPr>
              <a:t>3</a:t>
            </a:r>
            <a:r>
              <a:rPr sz="2800" spc="-11" dirty="0">
                <a:latin typeface="Arial"/>
                <a:cs typeface="Arial"/>
              </a:rPr>
              <a:t>.</a:t>
            </a:r>
            <a:r>
              <a:rPr lang="pt-BR" sz="2800" spc="-11" dirty="0">
                <a:latin typeface="Arial"/>
                <a:cs typeface="Arial"/>
              </a:rPr>
              <a:t> </a:t>
            </a:r>
            <a:r>
              <a:rPr lang="pt-BR" sz="2800" dirty="0">
                <a:latin typeface="Arial"/>
                <a:cs typeface="Arial"/>
              </a:rPr>
              <a:t>Legenda. (Arial, 28)</a:t>
            </a:r>
          </a:p>
          <a:p>
            <a:pPr marL="27290"/>
            <a:r>
              <a:rPr sz="2800" spc="-505" dirty="0">
                <a:latin typeface="Arial"/>
                <a:cs typeface="Arial"/>
              </a:rPr>
              <a:t> 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329706" y="358485"/>
            <a:ext cx="13657007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TAMANHO DO PÔSTER: 90 x 120 cm</a:t>
            </a:r>
          </a:p>
        </p:txBody>
      </p:sp>
      <p:sp>
        <p:nvSpPr>
          <p:cNvPr id="24" name="Text Box 64">
            <a:extLst>
              <a:ext uri="{FF2B5EF4-FFF2-40B4-BE49-F238E27FC236}">
                <a16:creationId xmlns:a16="http://schemas.microsoft.com/office/drawing/2014/main" id="{8975E5FD-552F-476E-83DD-65CDAB5E0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8483" y="1368739"/>
            <a:ext cx="3709988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2257425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257425">
              <a:spcBef>
                <a:spcPct val="20000"/>
              </a:spcBef>
              <a:buChar char="–"/>
              <a:defRPr sz="6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257425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257425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257425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2574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4200" dirty="0">
                <a:solidFill>
                  <a:srgbClr val="336699"/>
                </a:solidFill>
              </a:rPr>
              <a:t>Inserir logo Institucional</a:t>
            </a:r>
            <a:br>
              <a:rPr lang="pt-BR" altLang="pt-BR" sz="4200" dirty="0">
                <a:solidFill>
                  <a:srgbClr val="336699"/>
                </a:solidFill>
              </a:rPr>
            </a:br>
            <a:r>
              <a:rPr lang="pt-BR" altLang="pt-BR" sz="4200" dirty="0">
                <a:solidFill>
                  <a:srgbClr val="336699"/>
                </a:solidFill>
              </a:rPr>
              <a:t>aqui</a:t>
            </a:r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BE14ED2A-88A1-43BE-9F7F-A2E84A560734}"/>
              </a:ext>
            </a:extLst>
          </p:cNvPr>
          <p:cNvCxnSpPr>
            <a:cxnSpLocks/>
          </p:cNvCxnSpPr>
          <p:nvPr/>
        </p:nvCxnSpPr>
        <p:spPr>
          <a:xfrm>
            <a:off x="0" y="5479211"/>
            <a:ext cx="32399288" cy="0"/>
          </a:xfrm>
          <a:prstGeom prst="line">
            <a:avLst/>
          </a:prstGeom>
          <a:ln w="1714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49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714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131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ASAV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Luft de Souza</dc:creator>
  <cp:lastModifiedBy>Débora Nogueira</cp:lastModifiedBy>
  <cp:revision>10</cp:revision>
  <dcterms:created xsi:type="dcterms:W3CDTF">2016-09-13T21:17:03Z</dcterms:created>
  <dcterms:modified xsi:type="dcterms:W3CDTF">2019-08-30T14:02:36Z</dcterms:modified>
</cp:coreProperties>
</file>