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1" r:id="rId3"/>
    <p:sldId id="262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21907-C03B-4F2E-94B0-0C3004EA45DB}" type="datetimeFigureOut">
              <a:rPr lang="pt-BR" smtClean="0"/>
              <a:t>30/08/2019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7DF43D-678C-46E8-A802-A353788BA8A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7225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98D8C-9E77-304C-AF04-497688219D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702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98D8C-9E77-304C-AF04-497688219D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798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798D8C-9E77-304C-AF04-497688219D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56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ACD0E6-E4F0-4D17-B22F-32F36C32D3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EEDF674-7DCF-4D9B-9984-D6B1BAF70E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B48C4F2-C586-435D-A06D-AC8B9D66D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04228-E6DA-44F1-8211-37E24BB96421}" type="datetimeFigureOut">
              <a:rPr lang="pt-BR" smtClean="0"/>
              <a:t>30/08/2019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F1BFBBF-71A7-424D-8FC0-C1AF4B1CA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A38D1C0-6728-4925-A97A-783D8C005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3F95-FBB8-4C99-9EBA-99BE770406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8529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0091F-4606-4576-BA8E-96297BED7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17834BF-CC7E-4AD6-97AD-29FB282B84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47E2E73-B7CA-4B41-AD50-E023E7166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04228-E6DA-44F1-8211-37E24BB96421}" type="datetimeFigureOut">
              <a:rPr lang="pt-BR" smtClean="0"/>
              <a:t>30/08/2019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3FF6597-ACAF-4DCD-9BB9-83D7217BB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91C2C34-89CF-490F-9C04-D29ACE969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3F95-FBB8-4C99-9EBA-99BE770406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7316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FCF5BCE-B437-4ECB-B136-622400F8DD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49ED46F-2731-435C-BEDB-33F774F21E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C7FA818-9C3C-4CF9-AD88-282E72BAD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04228-E6DA-44F1-8211-37E24BB96421}" type="datetimeFigureOut">
              <a:rPr lang="pt-BR" smtClean="0"/>
              <a:t>30/08/2019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84F1B19-905C-47E7-8E4E-9637A41C0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E1BFA8-BB5A-40B2-B09D-9E10FC7CC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3F95-FBB8-4C99-9EBA-99BE770406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68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547679-48EC-4E58-9109-F49B90932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220D11-4180-4782-BCDB-3F6F25A7C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4FF46C5-A393-45EE-A6D0-73C79E40D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04228-E6DA-44F1-8211-37E24BB96421}" type="datetimeFigureOut">
              <a:rPr lang="pt-BR" smtClean="0"/>
              <a:t>30/08/2019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06B1911-40D1-42AF-BA53-4945B2473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752B78E-32CF-4B8E-914C-5E2BC7BF1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3F95-FBB8-4C99-9EBA-99BE770406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9727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70F64F-4C96-4FCD-9665-BE3DDA148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C54C4EF-AE5B-4EE5-9EAF-F0889B090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38314C8-3EE8-47F1-851A-C4CC47737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04228-E6DA-44F1-8211-37E24BB96421}" type="datetimeFigureOut">
              <a:rPr lang="pt-BR" smtClean="0"/>
              <a:t>30/08/2019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40A390A-22BA-49FA-96EB-E86C5F61C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CB677FE-B48F-4443-A44E-8657168AF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3F95-FBB8-4C99-9EBA-99BE770406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2793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D48912-6818-4801-A468-D02BA275B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37F327B-E121-49BC-BD33-EB11070793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4ACA30B-E7B4-41AB-A426-962CD7DFA0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60B54BA-2C12-4FF3-A504-4F8B8EA7D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04228-E6DA-44F1-8211-37E24BB96421}" type="datetimeFigureOut">
              <a:rPr lang="pt-BR" smtClean="0"/>
              <a:t>30/08/2019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02385F4-943D-44C8-95D1-0B2DDD16E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4E1386D-E7E0-48E7-B06D-7E320CF56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3F95-FBB8-4C99-9EBA-99BE770406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5091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4CEA99-40E5-42EC-BBD8-0FFE0AAED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EEF9F34-7DA3-4862-A732-14087E15D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66FA4EC-8108-4204-9C98-ACCC8E9A8F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F4C9855-4470-402F-A6A7-16CDF112A8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1504D9B-9E7B-43E6-A284-695646BF91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A863DB6-3B51-45D6-A6A7-ED8193E79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04228-E6DA-44F1-8211-37E24BB96421}" type="datetimeFigureOut">
              <a:rPr lang="pt-BR" smtClean="0"/>
              <a:t>30/08/2019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92F362B0-4330-426C-8DEC-B3BA8059C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996A64C-65B5-4962-BD9E-05E5E4F4F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3F95-FBB8-4C99-9EBA-99BE770406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2126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C5E01F-D2A1-42B3-9F69-9BDA30333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053ECF3-3C68-41E2-836A-9811E0F25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04228-E6DA-44F1-8211-37E24BB96421}" type="datetimeFigureOut">
              <a:rPr lang="pt-BR" smtClean="0"/>
              <a:t>30/08/2019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9A381D2-AA23-4F17-85B6-653615748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8614C42-55B2-4496-BC8F-7358D6135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3F95-FBB8-4C99-9EBA-99BE770406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941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2BD064C-93FD-42E7-BC48-507D0364A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04228-E6DA-44F1-8211-37E24BB96421}" type="datetimeFigureOut">
              <a:rPr lang="pt-BR" smtClean="0"/>
              <a:t>30/08/2019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9276335-12D9-4360-8B7B-9A3E493BE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79A8A24-F2E3-46EB-B103-A15CBE3AE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3F95-FBB8-4C99-9EBA-99BE770406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8526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170A59-612E-442E-8FA1-759344E3F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62EEA9-548A-4BDD-96EA-7AAD3D5C5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5193841-D14C-48D7-ACDB-FFA78906C7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E44AF7E-90CA-4415-9E6B-197A633E5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04228-E6DA-44F1-8211-37E24BB96421}" type="datetimeFigureOut">
              <a:rPr lang="pt-BR" smtClean="0"/>
              <a:t>30/08/2019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9856D9B-A4A0-431E-9864-866675CC5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03A8B26-2E4D-4179-892C-23BEAAC4D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3F95-FBB8-4C99-9EBA-99BE770406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4435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88BE6D-B56B-4E99-8A5B-BFEA76B54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0EDE8C6-9331-49A0-B0A3-CB1876DBFF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018E861-A88C-4A46-9C6D-3E5E47B6B6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9D2F1F8-B2EE-43CA-BE03-91CBD5C2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04228-E6DA-44F1-8211-37E24BB96421}" type="datetimeFigureOut">
              <a:rPr lang="pt-BR" smtClean="0"/>
              <a:t>30/08/2019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1DD6A14-CBAC-48D7-BE57-E04CE3C62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1AC641A-715C-4D1D-9D61-3C52251ED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3F95-FBB8-4C99-9EBA-99BE770406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9883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5CBDD81-CFF7-44A3-8839-0E6BFD5CA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74C226B-07C0-43B0-9ACA-1B6B0CB221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5B6BC1B-B3EE-4D91-9A91-D8D59D3C94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04228-E6DA-44F1-8211-37E24BB96421}" type="datetimeFigureOut">
              <a:rPr lang="pt-BR" smtClean="0"/>
              <a:t>30/08/2019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7D49266-DBD7-47AB-87CB-26AC92D45F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631AEB9-5251-4A13-AF47-EDF9B36A8E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43F95-FBB8-4C99-9EBA-99BE770406F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048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bg1"/>
            </a:gs>
            <a:gs pos="89000">
              <a:schemeClr val="accent1">
                <a:lumMod val="20000"/>
                <a:lumOff val="80000"/>
              </a:schemeClr>
            </a:gs>
            <a:gs pos="61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3200" y="3636841"/>
            <a:ext cx="66475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solidFill>
                  <a:srgbClr val="002060"/>
                </a:solidFill>
                <a:latin typeface="Arial Narrow"/>
                <a:cs typeface="Arial Narrow"/>
              </a:rPr>
              <a:t>Título</a:t>
            </a:r>
            <a:r>
              <a:rPr lang="en-US" sz="6000" b="1" dirty="0">
                <a:solidFill>
                  <a:srgbClr val="002060"/>
                </a:solidFill>
                <a:latin typeface="Arial Narrow"/>
                <a:cs typeface="Arial Narrow"/>
              </a:rPr>
              <a:t> </a:t>
            </a:r>
            <a:r>
              <a:rPr lang="en-US" sz="6000" b="1" dirty="0" err="1">
                <a:solidFill>
                  <a:srgbClr val="002060"/>
                </a:solidFill>
                <a:latin typeface="Arial Narrow"/>
                <a:cs typeface="Arial Narrow"/>
              </a:rPr>
              <a:t>linha</a:t>
            </a:r>
            <a:r>
              <a:rPr lang="en-US" sz="6000" b="1" dirty="0">
                <a:solidFill>
                  <a:srgbClr val="002060"/>
                </a:solidFill>
                <a:latin typeface="Arial Narrow"/>
                <a:cs typeface="Arial Narrow"/>
              </a:rPr>
              <a:t> 1</a:t>
            </a:r>
          </a:p>
          <a:p>
            <a:r>
              <a:rPr lang="en-US" sz="6000" b="1" dirty="0" err="1">
                <a:solidFill>
                  <a:srgbClr val="002060"/>
                </a:solidFill>
                <a:latin typeface="Arial Narrow"/>
                <a:cs typeface="Arial Narrow"/>
              </a:rPr>
              <a:t>Título</a:t>
            </a:r>
            <a:r>
              <a:rPr lang="en-US" sz="6000" b="1" dirty="0">
                <a:solidFill>
                  <a:srgbClr val="002060"/>
                </a:solidFill>
                <a:latin typeface="Arial Narrow"/>
                <a:cs typeface="Arial Narrow"/>
              </a:rPr>
              <a:t> </a:t>
            </a:r>
            <a:r>
              <a:rPr lang="en-US" sz="6000" b="1" dirty="0" err="1">
                <a:solidFill>
                  <a:srgbClr val="002060"/>
                </a:solidFill>
                <a:latin typeface="Arial Narrow"/>
                <a:cs typeface="Arial Narrow"/>
              </a:rPr>
              <a:t>linha</a:t>
            </a:r>
            <a:r>
              <a:rPr lang="en-US" sz="6000" b="1" dirty="0">
                <a:solidFill>
                  <a:srgbClr val="002060"/>
                </a:solidFill>
                <a:latin typeface="Arial Narrow"/>
                <a:cs typeface="Arial Narrow"/>
              </a:rPr>
              <a:t> 2</a:t>
            </a:r>
          </a:p>
          <a:p>
            <a:endParaRPr lang="en-US" sz="1600" b="1" dirty="0">
              <a:latin typeface="Arial Narrow"/>
              <a:cs typeface="Arial Narrow"/>
            </a:endParaRPr>
          </a:p>
          <a:p>
            <a:r>
              <a:rPr lang="en-US" sz="2800" i="1" dirty="0" err="1">
                <a:latin typeface="Arial Narrow"/>
                <a:cs typeface="Arial Narrow"/>
              </a:rPr>
              <a:t>Autor</a:t>
            </a:r>
            <a:r>
              <a:rPr lang="en-US" sz="2800" i="1" dirty="0">
                <a:latin typeface="Arial Narrow"/>
                <a:cs typeface="Arial Narrow"/>
              </a:rPr>
              <a:t> – </a:t>
            </a:r>
            <a:r>
              <a:rPr lang="en-US" sz="2800" i="1" dirty="0" err="1">
                <a:latin typeface="Arial Narrow"/>
                <a:cs typeface="Arial Narrow"/>
              </a:rPr>
              <a:t>Instituição</a:t>
            </a:r>
            <a:endParaRPr lang="en-US" sz="2800" i="1" dirty="0">
              <a:latin typeface="Arial Narrow"/>
              <a:cs typeface="Arial Narrow"/>
            </a:endParaRPr>
          </a:p>
          <a:p>
            <a:r>
              <a:rPr lang="en-US" sz="2800" i="1" dirty="0">
                <a:latin typeface="Arial Narrow"/>
                <a:cs typeface="Arial Narrow"/>
              </a:rPr>
              <a:t>E-mail 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90ACB2A3-4390-4D4B-A916-2B505AC5A96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48" b="12101"/>
          <a:stretch/>
        </p:blipFill>
        <p:spPr>
          <a:xfrm>
            <a:off x="389937" y="0"/>
            <a:ext cx="2414063" cy="200297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F9E079E3-B7C8-4EA6-B15D-09ED70E9E8D8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5337" y="110836"/>
            <a:ext cx="4843463" cy="6572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611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bg1"/>
            </a:gs>
            <a:gs pos="89000">
              <a:schemeClr val="accent1">
                <a:lumMod val="20000"/>
                <a:lumOff val="80000"/>
              </a:schemeClr>
            </a:gs>
            <a:gs pos="61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90ACB2A3-4390-4D4B-A916-2B505AC5A96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48" b="12101"/>
          <a:stretch/>
        </p:blipFill>
        <p:spPr>
          <a:xfrm>
            <a:off x="9635537" y="-1"/>
            <a:ext cx="2414063" cy="200297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597150-E08E-4DF1-A65A-6B988211D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797337" cy="1325563"/>
          </a:xfrm>
        </p:spPr>
        <p:txBody>
          <a:bodyPr/>
          <a:lstStyle/>
          <a:p>
            <a:endParaRPr lang="pt-BR" b="1" dirty="0">
              <a:latin typeface="Arial Narrow" panose="020B0606020202030204" pitchFamily="34" charset="0"/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3C576A1-6D70-4D0C-A286-D9815708A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2969"/>
            <a:ext cx="10515600" cy="4173993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4255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bg1"/>
            </a:gs>
            <a:gs pos="89000">
              <a:schemeClr val="accent1">
                <a:lumMod val="20000"/>
                <a:lumOff val="80000"/>
              </a:schemeClr>
            </a:gs>
            <a:gs pos="61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90ACB2A3-4390-4D4B-A916-2B505AC5A96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48" b="12101"/>
          <a:stretch/>
        </p:blipFill>
        <p:spPr>
          <a:xfrm>
            <a:off x="9635537" y="0"/>
            <a:ext cx="2414063" cy="200297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4597150-E08E-4DF1-A65A-6B988211D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797337" cy="1325563"/>
          </a:xfrm>
        </p:spPr>
        <p:txBody>
          <a:bodyPr/>
          <a:lstStyle/>
          <a:p>
            <a:endParaRPr lang="pt-BR" b="1" dirty="0">
              <a:latin typeface="Arial Narrow" panose="020B0606020202030204" pitchFamily="34" charset="0"/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3C576A1-6D70-4D0C-A286-D9815708A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2969"/>
            <a:ext cx="10515600" cy="4173993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848736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13</Words>
  <Application>Microsoft Office PowerPoint</Application>
  <PresentationFormat>Widescreen</PresentationFormat>
  <Paragraphs>8</Paragraphs>
  <Slides>3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Arial Narrow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Diego Silva</dc:creator>
  <cp:lastModifiedBy>Débora Nogueira</cp:lastModifiedBy>
  <cp:revision>5</cp:revision>
  <dcterms:created xsi:type="dcterms:W3CDTF">2018-06-15T21:30:50Z</dcterms:created>
  <dcterms:modified xsi:type="dcterms:W3CDTF">2019-08-30T14:01:24Z</dcterms:modified>
</cp:coreProperties>
</file>